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9" r:id="rId3"/>
    <p:sldId id="258" r:id="rId4"/>
    <p:sldId id="25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A77869B-92A1-4407-8845-73D6E7559E35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823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51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97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880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10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15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33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3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64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51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7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8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5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63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41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869B-92A1-4407-8845-73D6E7559E35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39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A77869B-92A1-4407-8845-73D6E7559E35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A535490-6449-4F49-A86B-16A0C81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6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Destructo-SpIn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(Working Title)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1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109" y="730898"/>
            <a:ext cx="2628900" cy="381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3" y="394218"/>
            <a:ext cx="5173825" cy="517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499188"/>
            <a:ext cx="4308410" cy="4092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714" y="1273658"/>
            <a:ext cx="6400126" cy="25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8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42</TotalTime>
  <Words>5</Words>
  <Application>Microsoft Office PowerPoint</Application>
  <PresentationFormat>Widescreen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Impact</vt:lpstr>
      <vt:lpstr>Main Event</vt:lpstr>
      <vt:lpstr>Destructo-SpIn</vt:lpstr>
      <vt:lpstr>PowerPoint Presentation</vt:lpstr>
      <vt:lpstr>PowerPoint Presentation</vt:lpstr>
      <vt:lpstr>PowerPoint Presentation</vt:lpstr>
    </vt:vector>
  </TitlesOfParts>
  <Company>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Baer</dc:creator>
  <cp:lastModifiedBy>Robert Baer</cp:lastModifiedBy>
  <cp:revision>5</cp:revision>
  <dcterms:created xsi:type="dcterms:W3CDTF">2017-08-22T18:21:06Z</dcterms:created>
  <dcterms:modified xsi:type="dcterms:W3CDTF">2017-08-22T19:03:49Z</dcterms:modified>
</cp:coreProperties>
</file>